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3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FF66C-53CB-459A-997D-F2C923ABE6C8}" type="doc">
      <dgm:prSet loTypeId="urn:microsoft.com/office/officeart/2005/8/layout/radial6" loCatId="relationship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018C5A39-D753-427F-982D-EFE0963236AB}">
      <dgm:prSet phldrT="[Text]"/>
      <dgm:spPr/>
      <dgm:t>
        <a:bodyPr/>
        <a:lstStyle/>
        <a:p>
          <a:r>
            <a:rPr lang="de-DE" dirty="0"/>
            <a:t>Organisation</a:t>
          </a:r>
        </a:p>
      </dgm:t>
    </dgm:pt>
    <dgm:pt modelId="{12C09A00-D17F-47EC-9F9B-262EEAD0281D}" type="parTrans" cxnId="{8A89FDA4-F205-4735-8D64-458A4594912A}">
      <dgm:prSet/>
      <dgm:spPr/>
      <dgm:t>
        <a:bodyPr/>
        <a:lstStyle/>
        <a:p>
          <a:endParaRPr lang="de-DE"/>
        </a:p>
      </dgm:t>
    </dgm:pt>
    <dgm:pt modelId="{0F322DC1-18E0-4317-9E93-924558A692B0}" type="sibTrans" cxnId="{8A89FDA4-F205-4735-8D64-458A4594912A}">
      <dgm:prSet/>
      <dgm:spPr/>
      <dgm:t>
        <a:bodyPr/>
        <a:lstStyle/>
        <a:p>
          <a:endParaRPr lang="de-DE"/>
        </a:p>
      </dgm:t>
    </dgm:pt>
    <dgm:pt modelId="{F758EA84-2272-44A1-8323-12C9144988E6}">
      <dgm:prSet phldrT="[Text]" custT="1"/>
      <dgm:spPr/>
      <dgm:t>
        <a:bodyPr/>
        <a:lstStyle/>
        <a:p>
          <a:r>
            <a:rPr lang="de-DE" sz="1400" dirty="0"/>
            <a:t>Lieferanten</a:t>
          </a:r>
        </a:p>
      </dgm:t>
    </dgm:pt>
    <dgm:pt modelId="{38DD4B52-0742-4294-83F4-A81EA431D915}" type="parTrans" cxnId="{4F0E15C8-C095-4C33-9768-524E0DBBC5A8}">
      <dgm:prSet/>
      <dgm:spPr/>
      <dgm:t>
        <a:bodyPr/>
        <a:lstStyle/>
        <a:p>
          <a:endParaRPr lang="de-DE"/>
        </a:p>
      </dgm:t>
    </dgm:pt>
    <dgm:pt modelId="{FCDA835B-58F5-490A-9F8E-2F00BDCFEDB5}" type="sibTrans" cxnId="{4F0E15C8-C095-4C33-9768-524E0DBBC5A8}">
      <dgm:prSet/>
      <dgm:spPr/>
      <dgm:t>
        <a:bodyPr/>
        <a:lstStyle/>
        <a:p>
          <a:endParaRPr lang="de-DE"/>
        </a:p>
      </dgm:t>
    </dgm:pt>
    <dgm:pt modelId="{5C72C951-EFE2-47C7-AB16-DACE9B42C446}">
      <dgm:prSet phldrT="[Text]" custT="1"/>
      <dgm:spPr/>
      <dgm:t>
        <a:bodyPr/>
        <a:lstStyle/>
        <a:p>
          <a:r>
            <a:rPr lang="de-DE" sz="1400" dirty="0"/>
            <a:t>Verbände</a:t>
          </a:r>
        </a:p>
      </dgm:t>
    </dgm:pt>
    <dgm:pt modelId="{762583CE-9D1E-44CD-8A33-3DC222192DE5}" type="parTrans" cxnId="{3E3F1576-0F22-4380-878E-4ECE57E4DEDD}">
      <dgm:prSet/>
      <dgm:spPr/>
      <dgm:t>
        <a:bodyPr/>
        <a:lstStyle/>
        <a:p>
          <a:endParaRPr lang="de-DE"/>
        </a:p>
      </dgm:t>
    </dgm:pt>
    <dgm:pt modelId="{290E1128-6421-44DC-97C3-C246FD50A289}" type="sibTrans" cxnId="{3E3F1576-0F22-4380-878E-4ECE57E4DEDD}">
      <dgm:prSet/>
      <dgm:spPr/>
      <dgm:t>
        <a:bodyPr/>
        <a:lstStyle/>
        <a:p>
          <a:endParaRPr lang="de-DE"/>
        </a:p>
      </dgm:t>
    </dgm:pt>
    <dgm:pt modelId="{873508C0-CE7C-401D-9BD3-3161EF4D608A}">
      <dgm:prSet phldrT="[Text]" custT="1"/>
      <dgm:spPr/>
      <dgm:t>
        <a:bodyPr/>
        <a:lstStyle/>
        <a:p>
          <a:r>
            <a:rPr lang="de-DE" sz="1400" dirty="0"/>
            <a:t>Stadt</a:t>
          </a:r>
        </a:p>
      </dgm:t>
    </dgm:pt>
    <dgm:pt modelId="{3349C972-A95E-4920-AE30-A9F625DD45AF}" type="parTrans" cxnId="{A7EE6E77-29BF-4B91-8E73-EFCD6AF92B7E}">
      <dgm:prSet/>
      <dgm:spPr/>
      <dgm:t>
        <a:bodyPr/>
        <a:lstStyle/>
        <a:p>
          <a:endParaRPr lang="de-DE"/>
        </a:p>
      </dgm:t>
    </dgm:pt>
    <dgm:pt modelId="{F7CC14D0-ED24-442D-9309-12977682DF8A}" type="sibTrans" cxnId="{A7EE6E77-29BF-4B91-8E73-EFCD6AF92B7E}">
      <dgm:prSet/>
      <dgm:spPr/>
      <dgm:t>
        <a:bodyPr/>
        <a:lstStyle/>
        <a:p>
          <a:endParaRPr lang="de-DE"/>
        </a:p>
      </dgm:t>
    </dgm:pt>
    <dgm:pt modelId="{4369A6AF-E7D8-4C3C-ACCD-13C054F6B639}">
      <dgm:prSet phldrT="[Text]" custT="1"/>
      <dgm:spPr/>
      <dgm:t>
        <a:bodyPr/>
        <a:lstStyle/>
        <a:p>
          <a:r>
            <a:rPr lang="de-DE" sz="1400" dirty="0"/>
            <a:t>Kapital-geber</a:t>
          </a:r>
        </a:p>
      </dgm:t>
    </dgm:pt>
    <dgm:pt modelId="{029AC0AB-E934-444F-93A8-990BBCF1693C}" type="parTrans" cxnId="{5B6E5168-CFF1-4669-BEE4-0AA499B12E25}">
      <dgm:prSet/>
      <dgm:spPr/>
      <dgm:t>
        <a:bodyPr/>
        <a:lstStyle/>
        <a:p>
          <a:endParaRPr lang="de-DE"/>
        </a:p>
      </dgm:t>
    </dgm:pt>
    <dgm:pt modelId="{D76B7DA1-08FF-4313-B779-2082DE720ADF}" type="sibTrans" cxnId="{5B6E5168-CFF1-4669-BEE4-0AA499B12E25}">
      <dgm:prSet/>
      <dgm:spPr/>
      <dgm:t>
        <a:bodyPr/>
        <a:lstStyle/>
        <a:p>
          <a:endParaRPr lang="de-DE"/>
        </a:p>
      </dgm:t>
    </dgm:pt>
    <dgm:pt modelId="{1A5BDF21-1347-47C4-891B-63A603BF9C70}">
      <dgm:prSet phldrT="[Text]" custT="1"/>
      <dgm:spPr/>
      <dgm:t>
        <a:bodyPr lIns="0" rIns="0"/>
        <a:lstStyle/>
        <a:p>
          <a:r>
            <a:rPr lang="de-DE" sz="1400" dirty="0" err="1"/>
            <a:t>Versiche</a:t>
          </a:r>
          <a:r>
            <a:rPr lang="de-DE" sz="1400" dirty="0"/>
            <a:t>-rungen</a:t>
          </a:r>
        </a:p>
      </dgm:t>
    </dgm:pt>
    <dgm:pt modelId="{BCEADF8A-84FC-476B-B03D-87CCB059ACF5}" type="parTrans" cxnId="{CC0EFA2A-6E4A-4FF1-8445-3E83B72294C6}">
      <dgm:prSet/>
      <dgm:spPr/>
      <dgm:t>
        <a:bodyPr/>
        <a:lstStyle/>
        <a:p>
          <a:endParaRPr lang="de-DE"/>
        </a:p>
      </dgm:t>
    </dgm:pt>
    <dgm:pt modelId="{3E18A91F-C06F-40D8-97E1-6D446AAC32B6}" type="sibTrans" cxnId="{CC0EFA2A-6E4A-4FF1-8445-3E83B72294C6}">
      <dgm:prSet/>
      <dgm:spPr/>
      <dgm:t>
        <a:bodyPr/>
        <a:lstStyle/>
        <a:p>
          <a:endParaRPr lang="de-DE"/>
        </a:p>
      </dgm:t>
    </dgm:pt>
    <dgm:pt modelId="{F7D8AE71-75EE-4D02-8B08-6E4D9F1BEEAB}">
      <dgm:prSet phldrT="[Text]" custT="1"/>
      <dgm:spPr/>
      <dgm:t>
        <a:bodyPr/>
        <a:lstStyle/>
        <a:p>
          <a:r>
            <a:rPr lang="de-DE" sz="1400" dirty="0"/>
            <a:t>Hoch-schulen</a:t>
          </a:r>
        </a:p>
      </dgm:t>
    </dgm:pt>
    <dgm:pt modelId="{A34055CF-6CAD-41DC-8414-46664624512D}" type="parTrans" cxnId="{C07EC3EA-24C4-4F6C-A6DA-0C16432D750D}">
      <dgm:prSet/>
      <dgm:spPr/>
      <dgm:t>
        <a:bodyPr/>
        <a:lstStyle/>
        <a:p>
          <a:endParaRPr lang="de-DE"/>
        </a:p>
      </dgm:t>
    </dgm:pt>
    <dgm:pt modelId="{15195EF4-65E8-42CC-BEAF-CA6C790EF781}" type="sibTrans" cxnId="{C07EC3EA-24C4-4F6C-A6DA-0C16432D750D}">
      <dgm:prSet/>
      <dgm:spPr/>
      <dgm:t>
        <a:bodyPr/>
        <a:lstStyle/>
        <a:p>
          <a:endParaRPr lang="de-DE"/>
        </a:p>
      </dgm:t>
    </dgm:pt>
    <dgm:pt modelId="{162F79B2-344E-4C30-AD25-920D7836DEE4}">
      <dgm:prSet phldrT="[Text]" custT="1"/>
      <dgm:spPr/>
      <dgm:t>
        <a:bodyPr/>
        <a:lstStyle/>
        <a:p>
          <a:r>
            <a:rPr lang="de-DE" sz="1400" dirty="0"/>
            <a:t>Wett-bewerber</a:t>
          </a:r>
        </a:p>
      </dgm:t>
    </dgm:pt>
    <dgm:pt modelId="{233B5053-7C26-497D-8470-41980989CA6A}" type="parTrans" cxnId="{7142C39D-72AF-473B-80C0-61B124F9878E}">
      <dgm:prSet/>
      <dgm:spPr/>
      <dgm:t>
        <a:bodyPr/>
        <a:lstStyle/>
        <a:p>
          <a:endParaRPr lang="de-DE"/>
        </a:p>
      </dgm:t>
    </dgm:pt>
    <dgm:pt modelId="{C508854C-C0A9-4DF2-BF39-64B5CCC0CC77}" type="sibTrans" cxnId="{7142C39D-72AF-473B-80C0-61B124F9878E}">
      <dgm:prSet/>
      <dgm:spPr/>
      <dgm:t>
        <a:bodyPr/>
        <a:lstStyle/>
        <a:p>
          <a:endParaRPr lang="de-DE"/>
        </a:p>
      </dgm:t>
    </dgm:pt>
    <dgm:pt modelId="{3649B3F8-80CB-4087-881A-D539E1F69F1C}">
      <dgm:prSet phldrT="[Text]" custT="1"/>
      <dgm:spPr/>
      <dgm:t>
        <a:bodyPr/>
        <a:lstStyle/>
        <a:p>
          <a:r>
            <a:rPr lang="de-DE" sz="1400" dirty="0"/>
            <a:t>Mit-arbeiter</a:t>
          </a:r>
        </a:p>
      </dgm:t>
    </dgm:pt>
    <dgm:pt modelId="{6066C622-0D07-4346-89EE-D76937556AE1}" type="parTrans" cxnId="{D10318F2-89F5-47F1-AE5D-DCA9694BAA66}">
      <dgm:prSet/>
      <dgm:spPr/>
    </dgm:pt>
    <dgm:pt modelId="{6270EE39-2840-4B12-B2C0-47F209262F8F}" type="sibTrans" cxnId="{D10318F2-89F5-47F1-AE5D-DCA9694BAA66}">
      <dgm:prSet/>
      <dgm:spPr/>
    </dgm:pt>
    <dgm:pt modelId="{C6141A69-154D-475C-8079-E625FFE41A20}" type="pres">
      <dgm:prSet presAssocID="{258FF66C-53CB-459A-997D-F2C923ABE6C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058D47-2696-483E-81F6-B58CACD286E9}" type="pres">
      <dgm:prSet presAssocID="{018C5A39-D753-427F-982D-EFE0963236AB}" presName="centerShape" presStyleLbl="node0" presStyleIdx="0" presStyleCnt="1"/>
      <dgm:spPr/>
    </dgm:pt>
    <dgm:pt modelId="{0DB9B47A-424C-44A0-8E2B-4346A7138E38}" type="pres">
      <dgm:prSet presAssocID="{F758EA84-2272-44A1-8323-12C9144988E6}" presName="node" presStyleLbl="node1" presStyleIdx="0" presStyleCnt="8">
        <dgm:presLayoutVars>
          <dgm:bulletEnabled val="1"/>
        </dgm:presLayoutVars>
      </dgm:prSet>
      <dgm:spPr/>
    </dgm:pt>
    <dgm:pt modelId="{B33F52C9-D761-4C24-9465-D4280FED4407}" type="pres">
      <dgm:prSet presAssocID="{F758EA84-2272-44A1-8323-12C9144988E6}" presName="dummy" presStyleCnt="0"/>
      <dgm:spPr/>
    </dgm:pt>
    <dgm:pt modelId="{B93FC958-B127-4004-9CFC-23D437D030B8}" type="pres">
      <dgm:prSet presAssocID="{FCDA835B-58F5-490A-9F8E-2F00BDCFEDB5}" presName="sibTrans" presStyleLbl="sibTrans2D1" presStyleIdx="0" presStyleCnt="8"/>
      <dgm:spPr/>
    </dgm:pt>
    <dgm:pt modelId="{E96DB03A-7275-48D1-AF5A-046C0A78A995}" type="pres">
      <dgm:prSet presAssocID="{5C72C951-EFE2-47C7-AB16-DACE9B42C446}" presName="node" presStyleLbl="node1" presStyleIdx="1" presStyleCnt="8">
        <dgm:presLayoutVars>
          <dgm:bulletEnabled val="1"/>
        </dgm:presLayoutVars>
      </dgm:prSet>
      <dgm:spPr/>
    </dgm:pt>
    <dgm:pt modelId="{13687A0D-6676-45D2-8FF3-FEC333BCA373}" type="pres">
      <dgm:prSet presAssocID="{5C72C951-EFE2-47C7-AB16-DACE9B42C446}" presName="dummy" presStyleCnt="0"/>
      <dgm:spPr/>
    </dgm:pt>
    <dgm:pt modelId="{D6D8CC80-4198-47CF-B95E-CF276A727B38}" type="pres">
      <dgm:prSet presAssocID="{290E1128-6421-44DC-97C3-C246FD50A289}" presName="sibTrans" presStyleLbl="sibTrans2D1" presStyleIdx="1" presStyleCnt="8"/>
      <dgm:spPr/>
    </dgm:pt>
    <dgm:pt modelId="{C6085C11-7E2E-4147-BB82-EC7F0C4DAA72}" type="pres">
      <dgm:prSet presAssocID="{873508C0-CE7C-401D-9BD3-3161EF4D608A}" presName="node" presStyleLbl="node1" presStyleIdx="2" presStyleCnt="8">
        <dgm:presLayoutVars>
          <dgm:bulletEnabled val="1"/>
        </dgm:presLayoutVars>
      </dgm:prSet>
      <dgm:spPr/>
    </dgm:pt>
    <dgm:pt modelId="{D13130E6-7105-440E-B433-2726391AC73D}" type="pres">
      <dgm:prSet presAssocID="{873508C0-CE7C-401D-9BD3-3161EF4D608A}" presName="dummy" presStyleCnt="0"/>
      <dgm:spPr/>
    </dgm:pt>
    <dgm:pt modelId="{E73F93F6-2D4D-4058-B730-1BFBDF5F51E5}" type="pres">
      <dgm:prSet presAssocID="{F7CC14D0-ED24-442D-9309-12977682DF8A}" presName="sibTrans" presStyleLbl="sibTrans2D1" presStyleIdx="2" presStyleCnt="8"/>
      <dgm:spPr/>
    </dgm:pt>
    <dgm:pt modelId="{26947791-68B5-4201-A5C5-847177069269}" type="pres">
      <dgm:prSet presAssocID="{4369A6AF-E7D8-4C3C-ACCD-13C054F6B639}" presName="node" presStyleLbl="node1" presStyleIdx="3" presStyleCnt="8">
        <dgm:presLayoutVars>
          <dgm:bulletEnabled val="1"/>
        </dgm:presLayoutVars>
      </dgm:prSet>
      <dgm:spPr/>
    </dgm:pt>
    <dgm:pt modelId="{793591E7-DC47-48EE-98E0-E0375C3E1C20}" type="pres">
      <dgm:prSet presAssocID="{4369A6AF-E7D8-4C3C-ACCD-13C054F6B639}" presName="dummy" presStyleCnt="0"/>
      <dgm:spPr/>
    </dgm:pt>
    <dgm:pt modelId="{10EEA23B-DD43-4A1B-8F55-DE33B4B8AADF}" type="pres">
      <dgm:prSet presAssocID="{D76B7DA1-08FF-4313-B779-2082DE720ADF}" presName="sibTrans" presStyleLbl="sibTrans2D1" presStyleIdx="3" presStyleCnt="8"/>
      <dgm:spPr/>
    </dgm:pt>
    <dgm:pt modelId="{7CAFF1C1-6179-4D0A-B61C-1099452BE4C6}" type="pres">
      <dgm:prSet presAssocID="{1A5BDF21-1347-47C4-891B-63A603BF9C70}" presName="node" presStyleLbl="node1" presStyleIdx="4" presStyleCnt="8">
        <dgm:presLayoutVars>
          <dgm:bulletEnabled val="1"/>
        </dgm:presLayoutVars>
      </dgm:prSet>
      <dgm:spPr/>
    </dgm:pt>
    <dgm:pt modelId="{6A90AB14-DA86-451D-BC37-87B9FF765F6B}" type="pres">
      <dgm:prSet presAssocID="{1A5BDF21-1347-47C4-891B-63A603BF9C70}" presName="dummy" presStyleCnt="0"/>
      <dgm:spPr/>
    </dgm:pt>
    <dgm:pt modelId="{F1A8489E-C39E-44A7-A32C-B65999DF9894}" type="pres">
      <dgm:prSet presAssocID="{3E18A91F-C06F-40D8-97E1-6D446AAC32B6}" presName="sibTrans" presStyleLbl="sibTrans2D1" presStyleIdx="4" presStyleCnt="8"/>
      <dgm:spPr/>
    </dgm:pt>
    <dgm:pt modelId="{7A7848C2-4224-49DE-B25F-115D1CA69AF2}" type="pres">
      <dgm:prSet presAssocID="{F7D8AE71-75EE-4D02-8B08-6E4D9F1BEEAB}" presName="node" presStyleLbl="node1" presStyleIdx="5" presStyleCnt="8">
        <dgm:presLayoutVars>
          <dgm:bulletEnabled val="1"/>
        </dgm:presLayoutVars>
      </dgm:prSet>
      <dgm:spPr/>
    </dgm:pt>
    <dgm:pt modelId="{430E93D1-9196-4CE1-B58E-1D3D7698E207}" type="pres">
      <dgm:prSet presAssocID="{F7D8AE71-75EE-4D02-8B08-6E4D9F1BEEAB}" presName="dummy" presStyleCnt="0"/>
      <dgm:spPr/>
    </dgm:pt>
    <dgm:pt modelId="{1092CA18-DE4E-4125-8429-28AAE7E52BBE}" type="pres">
      <dgm:prSet presAssocID="{15195EF4-65E8-42CC-BEAF-CA6C790EF781}" presName="sibTrans" presStyleLbl="sibTrans2D1" presStyleIdx="5" presStyleCnt="8"/>
      <dgm:spPr/>
    </dgm:pt>
    <dgm:pt modelId="{78C1CC21-FC28-4894-B08E-A731CFF7A640}" type="pres">
      <dgm:prSet presAssocID="{162F79B2-344E-4C30-AD25-920D7836DEE4}" presName="node" presStyleLbl="node1" presStyleIdx="6" presStyleCnt="8">
        <dgm:presLayoutVars>
          <dgm:bulletEnabled val="1"/>
        </dgm:presLayoutVars>
      </dgm:prSet>
      <dgm:spPr/>
    </dgm:pt>
    <dgm:pt modelId="{1E4C0463-DC80-47DD-A114-5D0ADA05F328}" type="pres">
      <dgm:prSet presAssocID="{162F79B2-344E-4C30-AD25-920D7836DEE4}" presName="dummy" presStyleCnt="0"/>
      <dgm:spPr/>
    </dgm:pt>
    <dgm:pt modelId="{FBCCC971-4FA1-4735-A231-852456153079}" type="pres">
      <dgm:prSet presAssocID="{C508854C-C0A9-4DF2-BF39-64B5CCC0CC77}" presName="sibTrans" presStyleLbl="sibTrans2D1" presStyleIdx="6" presStyleCnt="8"/>
      <dgm:spPr/>
    </dgm:pt>
    <dgm:pt modelId="{7B841580-38DE-45E5-9855-D7D9D11460C0}" type="pres">
      <dgm:prSet presAssocID="{3649B3F8-80CB-4087-881A-D539E1F69F1C}" presName="node" presStyleLbl="node1" presStyleIdx="7" presStyleCnt="8">
        <dgm:presLayoutVars>
          <dgm:bulletEnabled val="1"/>
        </dgm:presLayoutVars>
      </dgm:prSet>
      <dgm:spPr/>
    </dgm:pt>
    <dgm:pt modelId="{A2177B17-D33E-4AAE-8C54-C07CCB293FC3}" type="pres">
      <dgm:prSet presAssocID="{3649B3F8-80CB-4087-881A-D539E1F69F1C}" presName="dummy" presStyleCnt="0"/>
      <dgm:spPr/>
    </dgm:pt>
    <dgm:pt modelId="{CF306F0C-B23F-4451-8B3D-805FF3E4A4C7}" type="pres">
      <dgm:prSet presAssocID="{6270EE39-2840-4B12-B2C0-47F209262F8F}" presName="sibTrans" presStyleLbl="sibTrans2D1" presStyleIdx="7" presStyleCnt="8"/>
      <dgm:spPr/>
    </dgm:pt>
  </dgm:ptLst>
  <dgm:cxnLst>
    <dgm:cxn modelId="{C5BD7512-6FAC-4117-993C-A3AD21F1BB3C}" type="presOf" srcId="{1A5BDF21-1347-47C4-891B-63A603BF9C70}" destId="{7CAFF1C1-6179-4D0A-B61C-1099452BE4C6}" srcOrd="0" destOrd="0" presId="urn:microsoft.com/office/officeart/2005/8/layout/radial6"/>
    <dgm:cxn modelId="{B4950822-7144-4F7A-8029-F8208EB5CBE7}" type="presOf" srcId="{3649B3F8-80CB-4087-881A-D539E1F69F1C}" destId="{7B841580-38DE-45E5-9855-D7D9D11460C0}" srcOrd="0" destOrd="0" presId="urn:microsoft.com/office/officeart/2005/8/layout/radial6"/>
    <dgm:cxn modelId="{CC0EFA2A-6E4A-4FF1-8445-3E83B72294C6}" srcId="{018C5A39-D753-427F-982D-EFE0963236AB}" destId="{1A5BDF21-1347-47C4-891B-63A603BF9C70}" srcOrd="4" destOrd="0" parTransId="{BCEADF8A-84FC-476B-B03D-87CCB059ACF5}" sibTransId="{3E18A91F-C06F-40D8-97E1-6D446AAC32B6}"/>
    <dgm:cxn modelId="{5802A563-F898-4E66-9339-13872D576FD0}" type="presOf" srcId="{5C72C951-EFE2-47C7-AB16-DACE9B42C446}" destId="{E96DB03A-7275-48D1-AF5A-046C0A78A995}" srcOrd="0" destOrd="0" presId="urn:microsoft.com/office/officeart/2005/8/layout/radial6"/>
    <dgm:cxn modelId="{4535FF66-A0FD-4D12-840E-513A5BBA4635}" type="presOf" srcId="{F758EA84-2272-44A1-8323-12C9144988E6}" destId="{0DB9B47A-424C-44A0-8E2B-4346A7138E38}" srcOrd="0" destOrd="0" presId="urn:microsoft.com/office/officeart/2005/8/layout/radial6"/>
    <dgm:cxn modelId="{5B6E5168-CFF1-4669-BEE4-0AA499B12E25}" srcId="{018C5A39-D753-427F-982D-EFE0963236AB}" destId="{4369A6AF-E7D8-4C3C-ACCD-13C054F6B639}" srcOrd="3" destOrd="0" parTransId="{029AC0AB-E934-444F-93A8-990BBCF1693C}" sibTransId="{D76B7DA1-08FF-4313-B779-2082DE720ADF}"/>
    <dgm:cxn modelId="{11E42B4D-04A6-4931-8D36-C281EBA26A34}" type="presOf" srcId="{FCDA835B-58F5-490A-9F8E-2F00BDCFEDB5}" destId="{B93FC958-B127-4004-9CFC-23D437D030B8}" srcOrd="0" destOrd="0" presId="urn:microsoft.com/office/officeart/2005/8/layout/radial6"/>
    <dgm:cxn modelId="{BC45F04F-233A-44CA-9AD5-8A25CD85BC3F}" type="presOf" srcId="{D76B7DA1-08FF-4313-B779-2082DE720ADF}" destId="{10EEA23B-DD43-4A1B-8F55-DE33B4B8AADF}" srcOrd="0" destOrd="0" presId="urn:microsoft.com/office/officeart/2005/8/layout/radial6"/>
    <dgm:cxn modelId="{5EF0B052-69D1-4F5B-96AB-A6EAC40746F9}" type="presOf" srcId="{C508854C-C0A9-4DF2-BF39-64B5CCC0CC77}" destId="{FBCCC971-4FA1-4735-A231-852456153079}" srcOrd="0" destOrd="0" presId="urn:microsoft.com/office/officeart/2005/8/layout/radial6"/>
    <dgm:cxn modelId="{8BC7CC74-E065-4DDC-96D7-4AAFC4F2EC8F}" type="presOf" srcId="{6270EE39-2840-4B12-B2C0-47F209262F8F}" destId="{CF306F0C-B23F-4451-8B3D-805FF3E4A4C7}" srcOrd="0" destOrd="0" presId="urn:microsoft.com/office/officeart/2005/8/layout/radial6"/>
    <dgm:cxn modelId="{3E3F1576-0F22-4380-878E-4ECE57E4DEDD}" srcId="{018C5A39-D753-427F-982D-EFE0963236AB}" destId="{5C72C951-EFE2-47C7-AB16-DACE9B42C446}" srcOrd="1" destOrd="0" parTransId="{762583CE-9D1E-44CD-8A33-3DC222192DE5}" sibTransId="{290E1128-6421-44DC-97C3-C246FD50A289}"/>
    <dgm:cxn modelId="{A7EE6E77-29BF-4B91-8E73-EFCD6AF92B7E}" srcId="{018C5A39-D753-427F-982D-EFE0963236AB}" destId="{873508C0-CE7C-401D-9BD3-3161EF4D608A}" srcOrd="2" destOrd="0" parTransId="{3349C972-A95E-4920-AE30-A9F625DD45AF}" sibTransId="{F7CC14D0-ED24-442D-9309-12977682DF8A}"/>
    <dgm:cxn modelId="{0499B581-586E-4042-A022-F12F86BA8ADC}" type="presOf" srcId="{F7D8AE71-75EE-4D02-8B08-6E4D9F1BEEAB}" destId="{7A7848C2-4224-49DE-B25F-115D1CA69AF2}" srcOrd="0" destOrd="0" presId="urn:microsoft.com/office/officeart/2005/8/layout/radial6"/>
    <dgm:cxn modelId="{7CE14F8A-3726-41BF-AEC9-B0A2D7502BF6}" type="presOf" srcId="{018C5A39-D753-427F-982D-EFE0963236AB}" destId="{79058D47-2696-483E-81F6-B58CACD286E9}" srcOrd="0" destOrd="0" presId="urn:microsoft.com/office/officeart/2005/8/layout/radial6"/>
    <dgm:cxn modelId="{7142C39D-72AF-473B-80C0-61B124F9878E}" srcId="{018C5A39-D753-427F-982D-EFE0963236AB}" destId="{162F79B2-344E-4C30-AD25-920D7836DEE4}" srcOrd="6" destOrd="0" parTransId="{233B5053-7C26-497D-8470-41980989CA6A}" sibTransId="{C508854C-C0A9-4DF2-BF39-64B5CCC0CC77}"/>
    <dgm:cxn modelId="{E80569A1-FA85-4B89-8C50-39B85E2625B2}" type="presOf" srcId="{15195EF4-65E8-42CC-BEAF-CA6C790EF781}" destId="{1092CA18-DE4E-4125-8429-28AAE7E52BBE}" srcOrd="0" destOrd="0" presId="urn:microsoft.com/office/officeart/2005/8/layout/radial6"/>
    <dgm:cxn modelId="{51CCEDA2-7850-42D4-A4A2-ED0D898CEEC6}" type="presOf" srcId="{3E18A91F-C06F-40D8-97E1-6D446AAC32B6}" destId="{F1A8489E-C39E-44A7-A32C-B65999DF9894}" srcOrd="0" destOrd="0" presId="urn:microsoft.com/office/officeart/2005/8/layout/radial6"/>
    <dgm:cxn modelId="{8A89FDA4-F205-4735-8D64-458A4594912A}" srcId="{258FF66C-53CB-459A-997D-F2C923ABE6C8}" destId="{018C5A39-D753-427F-982D-EFE0963236AB}" srcOrd="0" destOrd="0" parTransId="{12C09A00-D17F-47EC-9F9B-262EEAD0281D}" sibTransId="{0F322DC1-18E0-4317-9E93-924558A692B0}"/>
    <dgm:cxn modelId="{B86BF1A6-3220-4AC4-99AF-A622AD9D7407}" type="presOf" srcId="{873508C0-CE7C-401D-9BD3-3161EF4D608A}" destId="{C6085C11-7E2E-4147-BB82-EC7F0C4DAA72}" srcOrd="0" destOrd="0" presId="urn:microsoft.com/office/officeart/2005/8/layout/radial6"/>
    <dgm:cxn modelId="{4F0E15C8-C095-4C33-9768-524E0DBBC5A8}" srcId="{018C5A39-D753-427F-982D-EFE0963236AB}" destId="{F758EA84-2272-44A1-8323-12C9144988E6}" srcOrd="0" destOrd="0" parTransId="{38DD4B52-0742-4294-83F4-A81EA431D915}" sibTransId="{FCDA835B-58F5-490A-9F8E-2F00BDCFEDB5}"/>
    <dgm:cxn modelId="{BC0219C8-F11A-4F2E-B9BB-11A4C6CAD76C}" type="presOf" srcId="{290E1128-6421-44DC-97C3-C246FD50A289}" destId="{D6D8CC80-4198-47CF-B95E-CF276A727B38}" srcOrd="0" destOrd="0" presId="urn:microsoft.com/office/officeart/2005/8/layout/radial6"/>
    <dgm:cxn modelId="{C07EC3EA-24C4-4F6C-A6DA-0C16432D750D}" srcId="{018C5A39-D753-427F-982D-EFE0963236AB}" destId="{F7D8AE71-75EE-4D02-8B08-6E4D9F1BEEAB}" srcOrd="5" destOrd="0" parTransId="{A34055CF-6CAD-41DC-8414-46664624512D}" sibTransId="{15195EF4-65E8-42CC-BEAF-CA6C790EF781}"/>
    <dgm:cxn modelId="{22BACFF1-7744-467E-BB23-4E1959DADE14}" type="presOf" srcId="{162F79B2-344E-4C30-AD25-920D7836DEE4}" destId="{78C1CC21-FC28-4894-B08E-A731CFF7A640}" srcOrd="0" destOrd="0" presId="urn:microsoft.com/office/officeart/2005/8/layout/radial6"/>
    <dgm:cxn modelId="{593412F2-4864-488D-85A8-4F4E966EF6E1}" type="presOf" srcId="{258FF66C-53CB-459A-997D-F2C923ABE6C8}" destId="{C6141A69-154D-475C-8079-E625FFE41A20}" srcOrd="0" destOrd="0" presId="urn:microsoft.com/office/officeart/2005/8/layout/radial6"/>
    <dgm:cxn modelId="{D10318F2-89F5-47F1-AE5D-DCA9694BAA66}" srcId="{018C5A39-D753-427F-982D-EFE0963236AB}" destId="{3649B3F8-80CB-4087-881A-D539E1F69F1C}" srcOrd="7" destOrd="0" parTransId="{6066C622-0D07-4346-89EE-D76937556AE1}" sibTransId="{6270EE39-2840-4B12-B2C0-47F209262F8F}"/>
    <dgm:cxn modelId="{BE4274F6-2EA0-4292-8EBB-D58F4DCA587F}" type="presOf" srcId="{4369A6AF-E7D8-4C3C-ACCD-13C054F6B639}" destId="{26947791-68B5-4201-A5C5-847177069269}" srcOrd="0" destOrd="0" presId="urn:microsoft.com/office/officeart/2005/8/layout/radial6"/>
    <dgm:cxn modelId="{C60A18F7-4029-402A-86D9-92670687C663}" type="presOf" srcId="{F7CC14D0-ED24-442D-9309-12977682DF8A}" destId="{E73F93F6-2D4D-4058-B730-1BFBDF5F51E5}" srcOrd="0" destOrd="0" presId="urn:microsoft.com/office/officeart/2005/8/layout/radial6"/>
    <dgm:cxn modelId="{4058D6A1-1DA2-45A5-8933-27F760C03EA5}" type="presParOf" srcId="{C6141A69-154D-475C-8079-E625FFE41A20}" destId="{79058D47-2696-483E-81F6-B58CACD286E9}" srcOrd="0" destOrd="0" presId="urn:microsoft.com/office/officeart/2005/8/layout/radial6"/>
    <dgm:cxn modelId="{068297DA-81DE-46B1-9C2B-4E27EF891014}" type="presParOf" srcId="{C6141A69-154D-475C-8079-E625FFE41A20}" destId="{0DB9B47A-424C-44A0-8E2B-4346A7138E38}" srcOrd="1" destOrd="0" presId="urn:microsoft.com/office/officeart/2005/8/layout/radial6"/>
    <dgm:cxn modelId="{7C7955D0-37F5-45A4-AC83-C360F864306C}" type="presParOf" srcId="{C6141A69-154D-475C-8079-E625FFE41A20}" destId="{B33F52C9-D761-4C24-9465-D4280FED4407}" srcOrd="2" destOrd="0" presId="urn:microsoft.com/office/officeart/2005/8/layout/radial6"/>
    <dgm:cxn modelId="{129B506E-0928-489C-8CED-89371A4ADBC2}" type="presParOf" srcId="{C6141A69-154D-475C-8079-E625FFE41A20}" destId="{B93FC958-B127-4004-9CFC-23D437D030B8}" srcOrd="3" destOrd="0" presId="urn:microsoft.com/office/officeart/2005/8/layout/radial6"/>
    <dgm:cxn modelId="{F9CAEF8F-84D5-48D6-8391-560B0AE82D28}" type="presParOf" srcId="{C6141A69-154D-475C-8079-E625FFE41A20}" destId="{E96DB03A-7275-48D1-AF5A-046C0A78A995}" srcOrd="4" destOrd="0" presId="urn:microsoft.com/office/officeart/2005/8/layout/radial6"/>
    <dgm:cxn modelId="{CF87BCC4-7BAD-49E7-BF26-0C1ECBBAA45D}" type="presParOf" srcId="{C6141A69-154D-475C-8079-E625FFE41A20}" destId="{13687A0D-6676-45D2-8FF3-FEC333BCA373}" srcOrd="5" destOrd="0" presId="urn:microsoft.com/office/officeart/2005/8/layout/radial6"/>
    <dgm:cxn modelId="{BAE0718B-FA42-474A-A973-4508912ABB1C}" type="presParOf" srcId="{C6141A69-154D-475C-8079-E625FFE41A20}" destId="{D6D8CC80-4198-47CF-B95E-CF276A727B38}" srcOrd="6" destOrd="0" presId="urn:microsoft.com/office/officeart/2005/8/layout/radial6"/>
    <dgm:cxn modelId="{48D7F87A-CFD6-4A3C-AEF8-4064172A632E}" type="presParOf" srcId="{C6141A69-154D-475C-8079-E625FFE41A20}" destId="{C6085C11-7E2E-4147-BB82-EC7F0C4DAA72}" srcOrd="7" destOrd="0" presId="urn:microsoft.com/office/officeart/2005/8/layout/radial6"/>
    <dgm:cxn modelId="{86BEC8F6-A032-447D-A4D8-A1A69FBD7280}" type="presParOf" srcId="{C6141A69-154D-475C-8079-E625FFE41A20}" destId="{D13130E6-7105-440E-B433-2726391AC73D}" srcOrd="8" destOrd="0" presId="urn:microsoft.com/office/officeart/2005/8/layout/radial6"/>
    <dgm:cxn modelId="{974B5B69-5E71-4CB4-9947-ED7FD5E6EF64}" type="presParOf" srcId="{C6141A69-154D-475C-8079-E625FFE41A20}" destId="{E73F93F6-2D4D-4058-B730-1BFBDF5F51E5}" srcOrd="9" destOrd="0" presId="urn:microsoft.com/office/officeart/2005/8/layout/radial6"/>
    <dgm:cxn modelId="{7428D83D-F471-498F-9339-00DDEF25D237}" type="presParOf" srcId="{C6141A69-154D-475C-8079-E625FFE41A20}" destId="{26947791-68B5-4201-A5C5-847177069269}" srcOrd="10" destOrd="0" presId="urn:microsoft.com/office/officeart/2005/8/layout/radial6"/>
    <dgm:cxn modelId="{728D50AB-52E2-49AC-BD74-C9DBBC0FF337}" type="presParOf" srcId="{C6141A69-154D-475C-8079-E625FFE41A20}" destId="{793591E7-DC47-48EE-98E0-E0375C3E1C20}" srcOrd="11" destOrd="0" presId="urn:microsoft.com/office/officeart/2005/8/layout/radial6"/>
    <dgm:cxn modelId="{E8C5C975-BDFF-41FA-8665-F11A14194D54}" type="presParOf" srcId="{C6141A69-154D-475C-8079-E625FFE41A20}" destId="{10EEA23B-DD43-4A1B-8F55-DE33B4B8AADF}" srcOrd="12" destOrd="0" presId="urn:microsoft.com/office/officeart/2005/8/layout/radial6"/>
    <dgm:cxn modelId="{5897925B-3190-4856-8D8D-A4DDD39D0940}" type="presParOf" srcId="{C6141A69-154D-475C-8079-E625FFE41A20}" destId="{7CAFF1C1-6179-4D0A-B61C-1099452BE4C6}" srcOrd="13" destOrd="0" presId="urn:microsoft.com/office/officeart/2005/8/layout/radial6"/>
    <dgm:cxn modelId="{E2780EB1-8148-4D7F-AAF5-91941AB630C1}" type="presParOf" srcId="{C6141A69-154D-475C-8079-E625FFE41A20}" destId="{6A90AB14-DA86-451D-BC37-87B9FF765F6B}" srcOrd="14" destOrd="0" presId="urn:microsoft.com/office/officeart/2005/8/layout/radial6"/>
    <dgm:cxn modelId="{A325A2C4-7699-4C21-822A-94A41A298565}" type="presParOf" srcId="{C6141A69-154D-475C-8079-E625FFE41A20}" destId="{F1A8489E-C39E-44A7-A32C-B65999DF9894}" srcOrd="15" destOrd="0" presId="urn:microsoft.com/office/officeart/2005/8/layout/radial6"/>
    <dgm:cxn modelId="{AB7CE392-0CD5-4954-A296-774D605BA795}" type="presParOf" srcId="{C6141A69-154D-475C-8079-E625FFE41A20}" destId="{7A7848C2-4224-49DE-B25F-115D1CA69AF2}" srcOrd="16" destOrd="0" presId="urn:microsoft.com/office/officeart/2005/8/layout/radial6"/>
    <dgm:cxn modelId="{4D727511-ECB1-40CC-BC0C-65BA7043761E}" type="presParOf" srcId="{C6141A69-154D-475C-8079-E625FFE41A20}" destId="{430E93D1-9196-4CE1-B58E-1D3D7698E207}" srcOrd="17" destOrd="0" presId="urn:microsoft.com/office/officeart/2005/8/layout/radial6"/>
    <dgm:cxn modelId="{A73C4F65-4298-4F7D-8A2E-85BFA9C447E6}" type="presParOf" srcId="{C6141A69-154D-475C-8079-E625FFE41A20}" destId="{1092CA18-DE4E-4125-8429-28AAE7E52BBE}" srcOrd="18" destOrd="0" presId="urn:microsoft.com/office/officeart/2005/8/layout/radial6"/>
    <dgm:cxn modelId="{EC0310B1-C896-4093-9CF0-A328C32794D4}" type="presParOf" srcId="{C6141A69-154D-475C-8079-E625FFE41A20}" destId="{78C1CC21-FC28-4894-B08E-A731CFF7A640}" srcOrd="19" destOrd="0" presId="urn:microsoft.com/office/officeart/2005/8/layout/radial6"/>
    <dgm:cxn modelId="{B24DA4E6-320B-442B-9077-A3B463B3F41D}" type="presParOf" srcId="{C6141A69-154D-475C-8079-E625FFE41A20}" destId="{1E4C0463-DC80-47DD-A114-5D0ADA05F328}" srcOrd="20" destOrd="0" presId="urn:microsoft.com/office/officeart/2005/8/layout/radial6"/>
    <dgm:cxn modelId="{2F1E899A-968E-4ECD-85F9-3ADFFA12E35E}" type="presParOf" srcId="{C6141A69-154D-475C-8079-E625FFE41A20}" destId="{FBCCC971-4FA1-4735-A231-852456153079}" srcOrd="21" destOrd="0" presId="urn:microsoft.com/office/officeart/2005/8/layout/radial6"/>
    <dgm:cxn modelId="{BC916BA8-17BC-45AD-BCB9-E4DE0D3BA9BB}" type="presParOf" srcId="{C6141A69-154D-475C-8079-E625FFE41A20}" destId="{7B841580-38DE-45E5-9855-D7D9D11460C0}" srcOrd="22" destOrd="0" presId="urn:microsoft.com/office/officeart/2005/8/layout/radial6"/>
    <dgm:cxn modelId="{F0A6AC3C-62F5-4147-9D1D-55003398430F}" type="presParOf" srcId="{C6141A69-154D-475C-8079-E625FFE41A20}" destId="{A2177B17-D33E-4AAE-8C54-C07CCB293FC3}" srcOrd="23" destOrd="0" presId="urn:microsoft.com/office/officeart/2005/8/layout/radial6"/>
    <dgm:cxn modelId="{4A4FCFFF-DE30-485E-A69A-ADA0877396F5}" type="presParOf" srcId="{C6141A69-154D-475C-8079-E625FFE41A20}" destId="{CF306F0C-B23F-4451-8B3D-805FF3E4A4C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6F0C-B23F-4451-8B3D-805FF3E4A4C7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13500000"/>
            <a:gd name="adj2" fmla="val 16200000"/>
            <a:gd name="adj3" fmla="val 34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CC971-4FA1-4735-A231-852456153079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10800000"/>
            <a:gd name="adj2" fmla="val 13500000"/>
            <a:gd name="adj3" fmla="val 34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2CA18-DE4E-4125-8429-28AAE7E52BBE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8100000"/>
            <a:gd name="adj2" fmla="val 10800000"/>
            <a:gd name="adj3" fmla="val 34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8489E-C39E-44A7-A32C-B65999DF9894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5400000"/>
            <a:gd name="adj2" fmla="val 8100000"/>
            <a:gd name="adj3" fmla="val 34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EA23B-DD43-4A1B-8F55-DE33B4B8AADF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2700000"/>
            <a:gd name="adj2" fmla="val 5400000"/>
            <a:gd name="adj3" fmla="val 34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F93F6-2D4D-4058-B730-1BFBDF5F51E5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0"/>
            <a:gd name="adj2" fmla="val 2700000"/>
            <a:gd name="adj3" fmla="val 34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8CC80-4198-47CF-B95E-CF276A727B38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18900000"/>
            <a:gd name="adj2" fmla="val 0"/>
            <a:gd name="adj3" fmla="val 34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3FC958-B127-4004-9CFC-23D437D030B8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16200000"/>
            <a:gd name="adj2" fmla="val 18900000"/>
            <a:gd name="adj3" fmla="val 342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58D47-2696-483E-81F6-B58CACD286E9}">
      <dsp:nvSpPr>
        <dsp:cNvPr id="0" name=""/>
        <dsp:cNvSpPr/>
      </dsp:nvSpPr>
      <dsp:spPr>
        <a:xfrm>
          <a:off x="3309937" y="1955271"/>
          <a:ext cx="1508124" cy="150812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Organisation</a:t>
          </a:r>
        </a:p>
      </dsp:txBody>
      <dsp:txXfrm>
        <a:off x="3530797" y="2176131"/>
        <a:ext cx="1066404" cy="1066404"/>
      </dsp:txXfrm>
    </dsp:sp>
    <dsp:sp modelId="{0DB9B47A-424C-44A0-8E2B-4346A7138E38}">
      <dsp:nvSpPr>
        <dsp:cNvPr id="0" name=""/>
        <dsp:cNvSpPr/>
      </dsp:nvSpPr>
      <dsp:spPr>
        <a:xfrm>
          <a:off x="3536156" y="1912"/>
          <a:ext cx="1055687" cy="10556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Lieferanten</a:t>
          </a:r>
        </a:p>
      </dsp:txBody>
      <dsp:txXfrm>
        <a:off x="3690758" y="156514"/>
        <a:ext cx="746483" cy="746483"/>
      </dsp:txXfrm>
    </dsp:sp>
    <dsp:sp modelId="{E96DB03A-7275-48D1-AF5A-046C0A78A995}">
      <dsp:nvSpPr>
        <dsp:cNvPr id="0" name=""/>
        <dsp:cNvSpPr/>
      </dsp:nvSpPr>
      <dsp:spPr>
        <a:xfrm>
          <a:off x="5077350" y="640295"/>
          <a:ext cx="1055687" cy="10556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Verbände</a:t>
          </a:r>
        </a:p>
      </dsp:txBody>
      <dsp:txXfrm>
        <a:off x="5231952" y="794897"/>
        <a:ext cx="746483" cy="746483"/>
      </dsp:txXfrm>
    </dsp:sp>
    <dsp:sp modelId="{C6085C11-7E2E-4147-BB82-EC7F0C4DAA72}">
      <dsp:nvSpPr>
        <dsp:cNvPr id="0" name=""/>
        <dsp:cNvSpPr/>
      </dsp:nvSpPr>
      <dsp:spPr>
        <a:xfrm>
          <a:off x="5715733" y="2181489"/>
          <a:ext cx="1055687" cy="10556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Stadt</a:t>
          </a:r>
        </a:p>
      </dsp:txBody>
      <dsp:txXfrm>
        <a:off x="5870335" y="2336091"/>
        <a:ext cx="746483" cy="746483"/>
      </dsp:txXfrm>
    </dsp:sp>
    <dsp:sp modelId="{26947791-68B5-4201-A5C5-847177069269}">
      <dsp:nvSpPr>
        <dsp:cNvPr id="0" name=""/>
        <dsp:cNvSpPr/>
      </dsp:nvSpPr>
      <dsp:spPr>
        <a:xfrm>
          <a:off x="5077350" y="3722683"/>
          <a:ext cx="1055687" cy="10556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Kapital-geber</a:t>
          </a:r>
        </a:p>
      </dsp:txBody>
      <dsp:txXfrm>
        <a:off x="5231952" y="3877285"/>
        <a:ext cx="746483" cy="746483"/>
      </dsp:txXfrm>
    </dsp:sp>
    <dsp:sp modelId="{7CAFF1C1-6179-4D0A-B61C-1099452BE4C6}">
      <dsp:nvSpPr>
        <dsp:cNvPr id="0" name=""/>
        <dsp:cNvSpPr/>
      </dsp:nvSpPr>
      <dsp:spPr>
        <a:xfrm>
          <a:off x="3536156" y="4361067"/>
          <a:ext cx="1055687" cy="10556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/>
            <a:t>Versiche</a:t>
          </a:r>
          <a:r>
            <a:rPr lang="de-DE" sz="1400" kern="1200" dirty="0"/>
            <a:t>-rungen</a:t>
          </a:r>
        </a:p>
      </dsp:txBody>
      <dsp:txXfrm>
        <a:off x="3690758" y="4515669"/>
        <a:ext cx="746483" cy="746483"/>
      </dsp:txXfrm>
    </dsp:sp>
    <dsp:sp modelId="{7A7848C2-4224-49DE-B25F-115D1CA69AF2}">
      <dsp:nvSpPr>
        <dsp:cNvPr id="0" name=""/>
        <dsp:cNvSpPr/>
      </dsp:nvSpPr>
      <dsp:spPr>
        <a:xfrm>
          <a:off x="1994962" y="3722683"/>
          <a:ext cx="1055687" cy="10556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Hoch-schulen</a:t>
          </a:r>
        </a:p>
      </dsp:txBody>
      <dsp:txXfrm>
        <a:off x="2149564" y="3877285"/>
        <a:ext cx="746483" cy="746483"/>
      </dsp:txXfrm>
    </dsp:sp>
    <dsp:sp modelId="{78C1CC21-FC28-4894-B08E-A731CFF7A640}">
      <dsp:nvSpPr>
        <dsp:cNvPr id="0" name=""/>
        <dsp:cNvSpPr/>
      </dsp:nvSpPr>
      <dsp:spPr>
        <a:xfrm>
          <a:off x="1356578" y="2181489"/>
          <a:ext cx="1055687" cy="10556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Wett-bewerber</a:t>
          </a:r>
        </a:p>
      </dsp:txBody>
      <dsp:txXfrm>
        <a:off x="1511180" y="2336091"/>
        <a:ext cx="746483" cy="746483"/>
      </dsp:txXfrm>
    </dsp:sp>
    <dsp:sp modelId="{7B841580-38DE-45E5-9855-D7D9D11460C0}">
      <dsp:nvSpPr>
        <dsp:cNvPr id="0" name=""/>
        <dsp:cNvSpPr/>
      </dsp:nvSpPr>
      <dsp:spPr>
        <a:xfrm>
          <a:off x="1994962" y="640295"/>
          <a:ext cx="1055687" cy="10556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Mit-arbeiter</a:t>
          </a:r>
        </a:p>
      </dsp:txBody>
      <dsp:txXfrm>
        <a:off x="2149564" y="794897"/>
        <a:ext cx="746483" cy="746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86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92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31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73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277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46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50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99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0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98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AF416-15DE-48EA-A67B-4B03FDA805D1}" type="datetimeFigureOut">
              <a:rPr lang="de-DE" smtClean="0"/>
              <a:t>14.04.2017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40A32-9773-442F-8DB3-5C97446E26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84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0203733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591" y="5358503"/>
            <a:ext cx="622121" cy="421673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446318" y="350334"/>
            <a:ext cx="3299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Beispiel für interessierte Parteien</a:t>
            </a:r>
          </a:p>
        </p:txBody>
      </p:sp>
    </p:spTree>
    <p:extLst>
      <p:ext uri="{BB962C8B-B14F-4D97-AF65-F5344CB8AC3E}">
        <p14:creationId xmlns:p14="http://schemas.microsoft.com/office/powerpoint/2010/main" val="592107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Eberhard Pfob</dc:creator>
  <cp:lastModifiedBy>Eberhard Pfob</cp:lastModifiedBy>
  <cp:revision>5</cp:revision>
  <dcterms:created xsi:type="dcterms:W3CDTF">2017-04-14T20:53:26Z</dcterms:created>
  <dcterms:modified xsi:type="dcterms:W3CDTF">2017-04-14T21:15:53Z</dcterms:modified>
</cp:coreProperties>
</file>